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9" r:id="rId6"/>
    <p:sldId id="275" r:id="rId7"/>
    <p:sldId id="259" r:id="rId8"/>
    <p:sldId id="270" r:id="rId9"/>
    <p:sldId id="272" r:id="rId10"/>
    <p:sldId id="271" r:id="rId11"/>
    <p:sldId id="273" r:id="rId12"/>
    <p:sldId id="260" r:id="rId13"/>
    <p:sldId id="274" r:id="rId14"/>
    <p:sldId id="261" r:id="rId15"/>
    <p:sldId id="263" r:id="rId16"/>
    <p:sldId id="264" r:id="rId17"/>
    <p:sldId id="266" r:id="rId18"/>
    <p:sldId id="265" r:id="rId19"/>
    <p:sldId id="267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52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02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17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87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26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0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75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14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5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50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27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C0455-D1B3-486C-AE36-E869E02AAE34}" type="datetimeFigureOut">
              <a:rPr lang="ru-RU" smtClean="0"/>
              <a:t>09.05.2020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1BE7C-0002-4D12-B88D-CB4A853DBD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311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18672" y="1620252"/>
            <a:ext cx="10154653" cy="1199900"/>
          </a:xfrm>
        </p:spPr>
        <p:txBody>
          <a:bodyPr>
            <a:noAutofit/>
          </a:bodyPr>
          <a:lstStyle/>
          <a:p>
            <a:r>
              <a:rPr lang="ru-RU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ДИПЛОМНЫЙ ПРОЕКТ</a:t>
            </a:r>
            <a:endParaRPr lang="ru-RU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38460" y="3120774"/>
            <a:ext cx="10315076" cy="1655762"/>
          </a:xfrm>
        </p:spPr>
        <p:txBody>
          <a:bodyPr>
            <a:normAutofit fontScale="85000" lnSpcReduction="20000"/>
          </a:bodyPr>
          <a:lstStyle/>
          <a:p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тему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4000" b="1" dirty="0" smtClean="0"/>
              <a:t>«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Информационный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портал по управлению и реализации продукции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</a:t>
            </a:r>
            <a:r>
              <a:rPr lang="ru-RU" sz="4000" b="1" dirty="0" smtClean="0"/>
              <a:t>»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1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398" y="1189899"/>
            <a:ext cx="9574620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5843" y="5541237"/>
            <a:ext cx="444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Демонстрация форма оплаты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7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966" y="375386"/>
            <a:ext cx="9525551" cy="2507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7173" y="2889871"/>
            <a:ext cx="566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Демонстрация административной панели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66" y="3485916"/>
            <a:ext cx="9442498" cy="27186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5647" y="6199137"/>
            <a:ext cx="566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Демонстрация административной панели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4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838200" y="522514"/>
            <a:ext cx="10515600" cy="5750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Роли</a:t>
            </a:r>
          </a:p>
          <a:p>
            <a:pPr marL="0" lv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Разграничение по ролям: менеджер, администратор, курьер.</a:t>
            </a:r>
          </a:p>
          <a:p>
            <a:pPr marL="0" lv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База данных</a:t>
            </a:r>
          </a:p>
          <a:p>
            <a:pPr marL="0" lv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Безотказная работа в связке с базой данных и обработка запросов.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Отслеживание заказа</a:t>
            </a:r>
          </a:p>
          <a:p>
            <a:pPr marL="0" lv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Отслеживание заказа клиентом после оплаты по личной ссылке.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357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054" y="629507"/>
            <a:ext cx="8673603" cy="5277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973" y="5907455"/>
            <a:ext cx="527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3.8 – Демонстрация отслеживания заказа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СРАВНЕНИЕ С АНАЛОГАМИ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проект был сопоставлен с аналогами – сайтами: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ямагучи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касада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Данные программные средства имеют схожее назначение, однако есть весомое отличие – индивидуальность, которая заключается в том, что данный проект был разработан под определенную компанию и ее запросы по функциональному назначению.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54" y="4292867"/>
            <a:ext cx="4262099" cy="22331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06" y="4292867"/>
            <a:ext cx="4114848" cy="22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ТЕХНОЛОГИЯ ИСПОЛНЕНИЯ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разработке проекта использовались инструменты: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Разработка проекта велась на ОС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Server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использовались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1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 РАБОТАЕТ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ПРОЕКТ?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0b6424b3-28bb-4b5c-afd8-66ba019867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72" y="1838424"/>
            <a:ext cx="8145653" cy="4103565"/>
          </a:xfrm>
          <a:prstGeom prst="rect">
            <a:avLst/>
          </a:prstGeom>
          <a:solidFill>
            <a:schemeClr val="tx1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111062" y="5983847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5.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Шаблон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Yii2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«Модель-Представление-Контроллер»</a:t>
            </a:r>
          </a:p>
        </p:txBody>
      </p:sp>
    </p:spTree>
    <p:extLst>
      <p:ext uri="{BB962C8B-B14F-4D97-AF65-F5344CB8AC3E}">
        <p14:creationId xmlns:p14="http://schemas.microsoft.com/office/powerpoint/2010/main" val="302140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quest-life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435" y="404843"/>
            <a:ext cx="8638723" cy="5823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3831" y="6237173"/>
            <a:ext cx="648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5.2 -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запроса от пользователя приложением</a:t>
            </a:r>
          </a:p>
        </p:txBody>
      </p:sp>
    </p:spTree>
    <p:extLst>
      <p:ext uri="{BB962C8B-B14F-4D97-AF65-F5344CB8AC3E}">
        <p14:creationId xmlns:p14="http://schemas.microsoft.com/office/powerpoint/2010/main" val="350224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.1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Универсальность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.2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Адаптивность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.3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.4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Безотказность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.6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Экономическая выгода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84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ИТОГ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итогам проектирования, было создано удобное веб-приложение, которое исправно выполняет поставленные задачи и имеет широкую область применения в счет ее универсального алгоритма работы. Оно адаптивно по отношению к экрану используемых устройств, универсально для любой продукции компаний, безопасно для использования, менее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затратное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реальных магазинов, удобно в управлении, эффективно в работе.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ЦЕЛИ СОЗДАНИЯ ПРОЕКТА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проектирования является создание информационного портала по управлению и реализации продукции компании – приложения, которое обеспечит компании легкость в управлении реализуемыми товарами, заявками на приобретение товаров, размещение товаров в сети интернет с последующим продвижением. </a:t>
            </a:r>
          </a:p>
        </p:txBody>
      </p:sp>
    </p:spTree>
    <p:extLst>
      <p:ext uri="{BB962C8B-B14F-4D97-AF65-F5344CB8AC3E}">
        <p14:creationId xmlns:p14="http://schemas.microsoft.com/office/powerpoint/2010/main" val="31739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НАЗНАЧЕНИЕ РАЗРАБОТКИ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направленность проекта состоит в помощи компании в продаже товаров в сети интернет, а также управлению порталом благодаря созданию административной панели. Данный проект создавался для компании с индивидуальным типом продукции, а именно типом – массажной продукции.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91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ФУНКЦИОНАЛ РАЗРАБОТКИ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 Автоматическая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регистрация пользователя </a:t>
            </a:r>
          </a:p>
          <a:p>
            <a:pPr marL="0" lv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Нет необходимости запоминать сложные данные и повторно входить в учетную запись.</a:t>
            </a:r>
          </a:p>
          <a:p>
            <a:pPr marL="0" lv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Каталог товаров</a:t>
            </a: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каталога товаров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ценами.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ильтрация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товаров по категориями. Отдельная страница 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товара с описанием и фотогалереей.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2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113" y="314376"/>
            <a:ext cx="7795662" cy="60647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2966" y="6359844"/>
            <a:ext cx="489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3.1 – Демонстрация каталога товаров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48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351" y="267533"/>
            <a:ext cx="7481751" cy="58571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69248" y="6124712"/>
            <a:ext cx="488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3.2 – Демонстрация страницы товара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7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22514"/>
            <a:ext cx="10515600" cy="575024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Адаптивность</a:t>
            </a:r>
          </a:p>
          <a:p>
            <a:pPr marL="0" lv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Автоматическая адаптация под экран устройств</a:t>
            </a:r>
          </a:p>
          <a:p>
            <a:pPr marL="0" lv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Корзина товаров</a:t>
            </a:r>
          </a:p>
          <a:p>
            <a:pPr marL="0" lv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Корзина товаров с отображением списка добавленных товаров, формами оформления и оплаты товаров, включающими проверку всех полей.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Административная панель</a:t>
            </a:r>
          </a:p>
          <a:p>
            <a:pPr marL="0" lv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Административная панель с возможностью управления: базой клиентов, заявками, товарами, складами, пользователями – позволяет изменять, удалять, обновлять информацию. Для товаров - загрузка изображений с предварительной обрезкой под заданные размеры. </a:t>
            </a:r>
          </a:p>
          <a:p>
            <a:pPr marL="0" indent="0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88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26" y="1598379"/>
            <a:ext cx="9989010" cy="31607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8095" y="4759132"/>
            <a:ext cx="470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Демонстрация корзины товаров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9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697" y="1276985"/>
            <a:ext cx="9916605" cy="4351338"/>
          </a:xfrm>
          <a:prstGeom prst="rect">
            <a:avLst/>
          </a:prstGeom>
          <a:effectLst>
            <a:outerShdw blurRad="50800" dist="1498600" dir="5400000" sx="21000" sy="21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178245" y="5628323"/>
            <a:ext cx="583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3.4 – Демонстрация формы оформления заказа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7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502</Words>
  <Application>Microsoft Office PowerPoint</Application>
  <PresentationFormat>Широкоэкранный</PresentationFormat>
  <Paragraphs>54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Тема Office</vt:lpstr>
      <vt:lpstr>ДИПЛОМНЫЙ ПРОЕКТ</vt:lpstr>
      <vt:lpstr>1 ЦЕЛИ СОЗДАНИЯ ПРОЕКТА</vt:lpstr>
      <vt:lpstr>2 НАЗНАЧЕНИЕ РАЗРАБОТКИ</vt:lpstr>
      <vt:lpstr>3 ФУНКЦИОНАЛ РАЗРАБОТКИ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4 СРАВНЕНИЕ С АНАЛОГАМИ</vt:lpstr>
      <vt:lpstr>4 ТЕХНОЛОГИЯ ИСПОЛНЕНИЯ</vt:lpstr>
      <vt:lpstr>5 КАК РАБОТАЕТ ПРОЕКТ?</vt:lpstr>
      <vt:lpstr>Презентация PowerPoint</vt:lpstr>
      <vt:lpstr>6 ПРЕИМУЩЕСТВА ПРОЕКТА</vt:lpstr>
      <vt:lpstr>7 ИТОГ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</dc:title>
  <dc:creator>Тема</dc:creator>
  <cp:lastModifiedBy>Тема</cp:lastModifiedBy>
  <cp:revision>19</cp:revision>
  <dcterms:created xsi:type="dcterms:W3CDTF">2020-05-06T13:26:00Z</dcterms:created>
  <dcterms:modified xsi:type="dcterms:W3CDTF">2020-05-09T15:25:51Z</dcterms:modified>
</cp:coreProperties>
</file>